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72" d="100"/>
          <a:sy n="72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23/11/2020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23/11/2020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23/11/2020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23/11/2020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23/11/2020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23/11/2020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23/11/2020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43153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Occitanie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Ariège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FC Pamiers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11553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06287" y="2608227"/>
            <a:ext cx="10147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000" dirty="0"/>
              <a:t>Le nombre de personnes touché : 10 joueurs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Le(s) public(s) </a:t>
            </a:r>
            <a:r>
              <a:rPr lang="en-US" sz="2000" dirty="0" err="1"/>
              <a:t>cible</a:t>
            </a:r>
            <a:r>
              <a:rPr lang="en-US" sz="2000" dirty="0"/>
              <a:t>(s) :</a:t>
            </a:r>
            <a:r>
              <a:rPr lang="fr-FR" sz="2000" dirty="0"/>
              <a:t> les jeunes de 6 à 7 ans 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2E2D92C-15A0-4622-A3A9-49425C1832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6601" y="1150110"/>
            <a:ext cx="3908747" cy="2931560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0AB9CD3-CBCC-4B43-81AC-76023784B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5348" y="1150110"/>
            <a:ext cx="3908747" cy="293156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80FA6F6-00B8-4671-B01A-4B583C0C8E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4095" y="1150110"/>
            <a:ext cx="3801304" cy="293156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813A9CD-555B-4775-B8E4-50E0206514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5349" y="4081670"/>
            <a:ext cx="3908746" cy="250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19327</TotalTime>
  <Words>168</Words>
  <Application>Microsoft Office PowerPoint</Application>
  <PresentationFormat>Grand écran</PresentationFormat>
  <Paragraphs>43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bruno de sousa</cp:lastModifiedBy>
  <cp:revision>106</cp:revision>
  <dcterms:created xsi:type="dcterms:W3CDTF">2018-12-08T14:21:44Z</dcterms:created>
  <dcterms:modified xsi:type="dcterms:W3CDTF">2020-11-23T14:09:33Z</dcterms:modified>
</cp:coreProperties>
</file>