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91" r:id="rId6"/>
    <p:sldId id="288" r:id="rId7"/>
    <p:sldId id="289" r:id="rId8"/>
    <p:sldId id="292" r:id="rId9"/>
    <p:sldId id="293" r:id="rId10"/>
    <p:sldId id="29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>
        <p:scale>
          <a:sx n="75" d="100"/>
          <a:sy n="75" d="100"/>
        </p:scale>
        <p:origin x="492" y="54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4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44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21/11/2020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21/11/2020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21/11/2020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21/11/2020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21/11/2020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21/11/2020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21/11/2020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21/11/2020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21/11/2020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fc.c.he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fc.c.her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21/11/2020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9120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823103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OCCITANIE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ARIEGE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FOOTBALL CLUB COUSSA HERS (581747)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124311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21/11/2020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5313" y="2683566"/>
            <a:ext cx="10147852" cy="2860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Suite aux violences sur plusieurs stades ariègeois, le FCCH a souhaité réaliser un poster en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impliquant les catégories de l’école de foot des U6 aux U13.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document a ensuite été affiché dans les 2 clubs house du club sur les sites de LES PUJOLS et de COUSSA.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L’objectif était de sensibiliser tous les licencié(e)s du club à ce phénomène qui gangrène notre sport c’est-à-dire « la violence sur les stades et plus encore sur le corps arbitral 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aussi publié cette action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notre compte Facebook </a:t>
            </a:r>
            <a:r>
              <a:rPr lang="fr-FR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https://www.facebook.com/fc.c.hers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02/11/2019…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touché 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 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21/11/2020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0FE362B4-A0F1-4B4C-8F00-72998BC6CD3A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37" y="1421606"/>
            <a:ext cx="85534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13533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/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OCCITANIE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ARIEGE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FOOTBALL CLUB COUSSA HERS (581747)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44010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3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21/11/2020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5313" y="2683566"/>
            <a:ext cx="10147852" cy="3156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Intégration des jeunes U10 aux U13, autour de la symbolique du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soutien au jeune joueur fuxéen de nationalité Ivoirienne Anthony TRA BI TRA expulsé du sol français quelques jours plutôt.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Réalisation d’une banderole de soutien par notre club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FCCH, entrée sur le stade des joueurs des 2 équipes avec nos jeunes de l’école de foot qui participeront au match de Coupe de France en tant que ramasseurs de balles.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action montre les valeurs humaines, de tolérance et respect que le FCCH veut véhiculer à l’ensemble de ses licencié(e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)s mais aussi aux publics, parents venus nombreux sur cette soirée.</a:t>
            </a:r>
            <a:endParaRPr lang="fr-F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aussi publié cette action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notre compte Facebook </a:t>
            </a:r>
            <a:r>
              <a:rPr lang="fr-FR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https://www.facebook.com/fc.c.hers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16/10/2019…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touché 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 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94618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21/11/2020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7</a:t>
            </a:fld>
            <a:endParaRPr lang="fr-FR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2A1B1CE2-D6A9-4AEA-AB75-414C4D7C2E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855912" y="1737208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17906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2595F87F7C404CAF6A6508390E05D3" ma:contentTypeVersion="8" ma:contentTypeDescription="Create a new document." ma:contentTypeScope="" ma:versionID="6a986b3e70c9af3ea1e17932370ef01e">
  <xsd:schema xmlns:xsd="http://www.w3.org/2001/XMLSchema" xmlns:xs="http://www.w3.org/2001/XMLSchema" xmlns:p="http://schemas.microsoft.com/office/2006/metadata/properties" xmlns:ns3="b44bcd4f-9770-4689-8b39-c50af9465407" targetNamespace="http://schemas.microsoft.com/office/2006/metadata/properties" ma:root="true" ma:fieldsID="48866a895ca195305c38a15090114b36" ns3:_="">
    <xsd:import namespace="b44bcd4f-9770-4689-8b39-c50af94654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bcd4f-9770-4689-8b39-c50af94654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F09533-CC01-447B-9C2C-613F67CE15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8B683E-79C1-4A43-8B6A-25A49CC674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1EE718-E228-45E5-A96E-6B0888911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4bcd4f-9770-4689-8b39-c50af94654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19387</TotalTime>
  <Words>529</Words>
  <Application>Microsoft Office PowerPoint</Application>
  <PresentationFormat>Grand écran</PresentationFormat>
  <Paragraphs>89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Nicolas Sanchez</cp:lastModifiedBy>
  <cp:revision>112</cp:revision>
  <dcterms:created xsi:type="dcterms:W3CDTF">2018-12-08T14:21:44Z</dcterms:created>
  <dcterms:modified xsi:type="dcterms:W3CDTF">2020-11-21T11:18:21Z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0x0101000D2595F87F7C404CAF6A6508390E05D3</vt:lpwstr>
  </property>
</Properties>
</file>